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08" r:id="rId2"/>
    <p:sldMasterId id="2147483720" r:id="rId3"/>
  </p:sldMasterIdLst>
  <p:sldIdLst>
    <p:sldId id="258" r:id="rId4"/>
    <p:sldId id="259" r:id="rId5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2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5359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1807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9088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E3EC3-E5CD-426B-9B13-5CC1A70E5254}" type="datetimeFigureOut">
              <a:rPr lang="pt-BR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ECA5-5CCD-47C3-B023-C1B125EA4BC0}" type="slidenum">
              <a:rPr lang="pt-BR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3471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E3EC3-E5CD-426B-9B13-5CC1A70E5254}" type="datetimeFigureOut">
              <a:rPr lang="pt-BR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ECA5-5CCD-47C3-B023-C1B125EA4BC0}" type="slidenum">
              <a:rPr lang="pt-BR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457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E3EC3-E5CD-426B-9B13-5CC1A70E5254}" type="datetimeFigureOut">
              <a:rPr lang="pt-BR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ECA5-5CCD-47C3-B023-C1B125EA4BC0}" type="slidenum">
              <a:rPr lang="pt-BR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743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E3EC3-E5CD-426B-9B13-5CC1A70E5254}" type="datetimeFigureOut">
              <a:rPr lang="pt-BR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ECA5-5CCD-47C3-B023-C1B125EA4BC0}" type="slidenum">
              <a:rPr lang="pt-BR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0927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E3EC3-E5CD-426B-9B13-5CC1A70E5254}" type="datetimeFigureOut">
              <a:rPr lang="pt-BR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ECA5-5CCD-47C3-B023-C1B125EA4BC0}" type="slidenum">
              <a:rPr lang="pt-BR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67460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E3EC3-E5CD-426B-9B13-5CC1A70E5254}" type="datetimeFigureOut">
              <a:rPr lang="pt-BR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ECA5-5CCD-47C3-B023-C1B125EA4BC0}" type="slidenum">
              <a:rPr lang="pt-BR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4029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E3EC3-E5CD-426B-9B13-5CC1A70E5254}" type="datetimeFigureOut">
              <a:rPr lang="pt-BR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ECA5-5CCD-47C3-B023-C1B125EA4BC0}" type="slidenum">
              <a:rPr lang="pt-BR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568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E3EC3-E5CD-426B-9B13-5CC1A70E5254}" type="datetimeFigureOut">
              <a:rPr lang="pt-BR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ECA5-5CCD-47C3-B023-C1B125EA4BC0}" type="slidenum">
              <a:rPr lang="pt-BR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4145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53614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E3EC3-E5CD-426B-9B13-5CC1A70E5254}" type="datetimeFigureOut">
              <a:rPr lang="pt-BR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ECA5-5CCD-47C3-B023-C1B125EA4BC0}" type="slidenum">
              <a:rPr lang="pt-BR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0923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E3EC3-E5CD-426B-9B13-5CC1A70E5254}" type="datetimeFigureOut">
              <a:rPr lang="pt-BR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ECA5-5CCD-47C3-B023-C1B125EA4BC0}" type="slidenum">
              <a:rPr lang="pt-BR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7159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E3EC3-E5CD-426B-9B13-5CC1A70E5254}" type="datetimeFigureOut">
              <a:rPr lang="pt-BR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ECA5-5CCD-47C3-B023-C1B125EA4BC0}" type="slidenum">
              <a:rPr lang="pt-BR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60701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2776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7596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381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6207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9384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7048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001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6813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47123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1358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4799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304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4019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1518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9266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356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5831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2351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99857-7A21-41BE-8414-72E7464E5CB2}" type="datetimeFigureOut">
              <a:rPr lang="pt-BR" smtClean="0"/>
              <a:t>16/08/2014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942CE-507D-4A48-BD43-E18C229865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585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E3EC3-E5CD-426B-9B13-5CC1A70E525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CECA5-5CCD-47C3-B023-C1B125EA4BC0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625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BCBEF-44F4-4C85-8650-9B760AF9214D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16/08/2014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B097C-01C6-4E95-9865-474A87A73F48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39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/>
          <p:cNvSpPr/>
          <p:nvPr/>
        </p:nvSpPr>
        <p:spPr>
          <a:xfrm>
            <a:off x="5449274" y="123824"/>
            <a:ext cx="2383200" cy="3333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2790824" y="123824"/>
            <a:ext cx="2383200" cy="3333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14" name="Retângulo 13"/>
          <p:cNvSpPr/>
          <p:nvPr/>
        </p:nvSpPr>
        <p:spPr>
          <a:xfrm>
            <a:off x="5449274" y="123824"/>
            <a:ext cx="2383200" cy="3333600"/>
          </a:xfrm>
          <a:prstGeom prst="rect">
            <a:avLst/>
          </a:prstGeom>
          <a:gradFill flip="none" rotWithShape="1">
            <a:gsLst>
              <a:gs pos="0">
                <a:srgbClr val="1A6E90">
                  <a:alpha val="61000"/>
                </a:srgbClr>
              </a:gs>
              <a:gs pos="24000">
                <a:schemeClr val="accent5">
                  <a:lumMod val="75000"/>
                  <a:alpha val="52000"/>
                </a:schemeClr>
              </a:gs>
              <a:gs pos="80000">
                <a:srgbClr val="0070C0">
                  <a:alpha val="40000"/>
                </a:srgbClr>
              </a:gs>
              <a:gs pos="100000">
                <a:srgbClr val="00B0F0">
                  <a:alpha val="25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2790824" y="123824"/>
            <a:ext cx="2383200" cy="33336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0"/>
                  <a:alpha val="37000"/>
                </a:schemeClr>
              </a:gs>
              <a:gs pos="24000">
                <a:schemeClr val="accent4">
                  <a:lumMod val="75000"/>
                  <a:alpha val="25000"/>
                </a:schemeClr>
              </a:gs>
              <a:gs pos="80000">
                <a:schemeClr val="accent4">
                  <a:lumMod val="60000"/>
                  <a:lumOff val="40000"/>
                  <a:alpha val="48000"/>
                </a:schemeClr>
              </a:gs>
              <a:gs pos="100000">
                <a:schemeClr val="accent4">
                  <a:lumMod val="94000"/>
                  <a:alpha val="4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132374" y="123824"/>
            <a:ext cx="2383200" cy="3333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32374" y="123824"/>
            <a:ext cx="2383200" cy="3333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16" name="Retângulo 15"/>
          <p:cNvSpPr/>
          <p:nvPr/>
        </p:nvSpPr>
        <p:spPr>
          <a:xfrm>
            <a:off x="132374" y="2917424"/>
            <a:ext cx="2383200" cy="540000"/>
          </a:xfrm>
          <a:prstGeom prst="rect">
            <a:avLst/>
          </a:prstGeom>
          <a:solidFill>
            <a:srgbClr val="265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18" name="Fluxograma: Processo alternativo 17"/>
          <p:cNvSpPr/>
          <p:nvPr/>
        </p:nvSpPr>
        <p:spPr>
          <a:xfrm>
            <a:off x="957261" y="2917424"/>
            <a:ext cx="733425" cy="540000"/>
          </a:xfrm>
          <a:prstGeom prst="flowChartAlternateProcess">
            <a:avLst/>
          </a:prstGeom>
          <a:solidFill>
            <a:srgbClr val="379439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573" y="3035024"/>
            <a:ext cx="304800" cy="304800"/>
          </a:xfrm>
          <a:prstGeom prst="rect">
            <a:avLst/>
          </a:prstGeom>
        </p:spPr>
      </p:pic>
      <p:sp>
        <p:nvSpPr>
          <p:cNvPr id="25" name="Retângulo 24"/>
          <p:cNvSpPr/>
          <p:nvPr/>
        </p:nvSpPr>
        <p:spPr>
          <a:xfrm>
            <a:off x="2790824" y="2917424"/>
            <a:ext cx="2383200" cy="540000"/>
          </a:xfrm>
          <a:prstGeom prst="rect">
            <a:avLst/>
          </a:prstGeom>
          <a:solidFill>
            <a:srgbClr val="265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26" name="Fluxograma: Processo alternativo 25"/>
          <p:cNvSpPr/>
          <p:nvPr/>
        </p:nvSpPr>
        <p:spPr>
          <a:xfrm>
            <a:off x="3615711" y="2917424"/>
            <a:ext cx="733425" cy="540000"/>
          </a:xfrm>
          <a:prstGeom prst="flowChartAlternateProcess">
            <a:avLst/>
          </a:prstGeom>
          <a:solidFill>
            <a:srgbClr val="379439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pic>
        <p:nvPicPr>
          <p:cNvPr id="27" name="Imagem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0023" y="3035024"/>
            <a:ext cx="304800" cy="304800"/>
          </a:xfrm>
          <a:prstGeom prst="rect">
            <a:avLst/>
          </a:prstGeom>
        </p:spPr>
      </p:pic>
      <p:sp>
        <p:nvSpPr>
          <p:cNvPr id="28" name="Retângulo 27"/>
          <p:cNvSpPr/>
          <p:nvPr/>
        </p:nvSpPr>
        <p:spPr>
          <a:xfrm>
            <a:off x="5449274" y="2917424"/>
            <a:ext cx="2383200" cy="540000"/>
          </a:xfrm>
          <a:prstGeom prst="rect">
            <a:avLst/>
          </a:prstGeom>
          <a:solidFill>
            <a:srgbClr val="265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29" name="Fluxograma: Processo alternativo 28"/>
          <p:cNvSpPr/>
          <p:nvPr/>
        </p:nvSpPr>
        <p:spPr>
          <a:xfrm>
            <a:off x="6274161" y="2917424"/>
            <a:ext cx="733425" cy="540000"/>
          </a:xfrm>
          <a:prstGeom prst="flowChartAlternateProcess">
            <a:avLst/>
          </a:prstGeom>
          <a:solidFill>
            <a:srgbClr val="379439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pic>
        <p:nvPicPr>
          <p:cNvPr id="30" name="Imagem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473" y="3035024"/>
            <a:ext cx="304800" cy="304800"/>
          </a:xfrm>
          <a:prstGeom prst="rect">
            <a:avLst/>
          </a:prstGeom>
        </p:spPr>
      </p:pic>
      <p:sp>
        <p:nvSpPr>
          <p:cNvPr id="31" name="Retângulo 30"/>
          <p:cNvSpPr/>
          <p:nvPr/>
        </p:nvSpPr>
        <p:spPr>
          <a:xfrm>
            <a:off x="2790824" y="3524400"/>
            <a:ext cx="2383200" cy="3333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32" name="Retângulo 31"/>
          <p:cNvSpPr/>
          <p:nvPr/>
        </p:nvSpPr>
        <p:spPr>
          <a:xfrm>
            <a:off x="2790824" y="3524400"/>
            <a:ext cx="2383200" cy="33336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0"/>
                  <a:alpha val="37000"/>
                </a:schemeClr>
              </a:gs>
              <a:gs pos="24000">
                <a:schemeClr val="accent4">
                  <a:lumMod val="75000"/>
                  <a:alpha val="25000"/>
                </a:schemeClr>
              </a:gs>
              <a:gs pos="69000">
                <a:srgbClr val="FF0000">
                  <a:alpha val="55000"/>
                </a:srgbClr>
              </a:gs>
              <a:gs pos="96000">
                <a:srgbClr val="811812">
                  <a:alpha val="43000"/>
                </a:srgb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33" name="Retângulo 32"/>
          <p:cNvSpPr/>
          <p:nvPr/>
        </p:nvSpPr>
        <p:spPr>
          <a:xfrm>
            <a:off x="2790824" y="6318000"/>
            <a:ext cx="2383200" cy="540000"/>
          </a:xfrm>
          <a:prstGeom prst="rect">
            <a:avLst/>
          </a:prstGeom>
          <a:solidFill>
            <a:srgbClr val="265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34" name="Fluxograma: Processo alternativo 33"/>
          <p:cNvSpPr/>
          <p:nvPr/>
        </p:nvSpPr>
        <p:spPr>
          <a:xfrm>
            <a:off x="3615711" y="6318000"/>
            <a:ext cx="733425" cy="540000"/>
          </a:xfrm>
          <a:prstGeom prst="flowChartAlternateProcess">
            <a:avLst/>
          </a:prstGeom>
          <a:solidFill>
            <a:srgbClr val="379439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pic>
        <p:nvPicPr>
          <p:cNvPr id="35" name="Imagem 3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0023" y="6435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64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155414" y="581023"/>
            <a:ext cx="2197960" cy="390748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545" y="581024"/>
            <a:ext cx="1732868" cy="3907485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584" y="581025"/>
            <a:ext cx="2197961" cy="3907485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1224583" y="581023"/>
            <a:ext cx="6128791" cy="44767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67000"/>
                </a:schemeClr>
              </a:gs>
              <a:gs pos="48000">
                <a:schemeClr val="tx1">
                  <a:lumMod val="85000"/>
                  <a:lumOff val="15000"/>
                  <a:alpha val="82000"/>
                </a:schemeClr>
              </a:gs>
              <a:gs pos="100000">
                <a:schemeClr val="tx1">
                  <a:lumMod val="75000"/>
                  <a:lumOff val="25000"/>
                  <a:alpha val="61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prstClr val="white"/>
                </a:solidFill>
              </a:rPr>
              <a:t>Minha singela homenagem ao pai mais lindo, charmoso e carinhoso do mundo!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1224583" y="4040831"/>
            <a:ext cx="6128791" cy="44767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67000"/>
                </a:schemeClr>
              </a:gs>
              <a:gs pos="48000">
                <a:schemeClr val="tx1">
                  <a:lumMod val="85000"/>
                  <a:lumOff val="15000"/>
                  <a:alpha val="82000"/>
                </a:schemeClr>
              </a:gs>
              <a:gs pos="100000">
                <a:schemeClr val="tx1">
                  <a:lumMod val="75000"/>
                  <a:lumOff val="25000"/>
                  <a:alpha val="61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prstClr val="white"/>
                </a:solidFill>
              </a:rPr>
              <a:t>FELIZ DIA DOS PAIS!</a:t>
            </a:r>
          </a:p>
        </p:txBody>
      </p:sp>
      <p:sp>
        <p:nvSpPr>
          <p:cNvPr id="13" name="Coração 12"/>
          <p:cNvSpPr/>
          <p:nvPr/>
        </p:nvSpPr>
        <p:spPr>
          <a:xfrm>
            <a:off x="3057524" y="4159894"/>
            <a:ext cx="241195" cy="209550"/>
          </a:xfrm>
          <a:prstGeom prst="heart">
            <a:avLst/>
          </a:prstGeom>
          <a:solidFill>
            <a:srgbClr val="DB4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15" name="Coração 14"/>
          <p:cNvSpPr/>
          <p:nvPr/>
        </p:nvSpPr>
        <p:spPr>
          <a:xfrm>
            <a:off x="5279239" y="4152603"/>
            <a:ext cx="241195" cy="209550"/>
          </a:xfrm>
          <a:prstGeom prst="heart">
            <a:avLst/>
          </a:prstGeom>
          <a:solidFill>
            <a:srgbClr val="DB4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16" name="Retângulo 15"/>
          <p:cNvSpPr/>
          <p:nvPr/>
        </p:nvSpPr>
        <p:spPr>
          <a:xfrm>
            <a:off x="6299881" y="4152603"/>
            <a:ext cx="10534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1400" dirty="0">
                <a:solidFill>
                  <a:prstClr val="white">
                    <a:alpha val="50000"/>
                  </a:prstClr>
                </a:solidFill>
              </a:rPr>
              <a:t>10/08/2014</a:t>
            </a:r>
            <a:endParaRPr lang="pt-BR" sz="1400" dirty="0">
              <a:solidFill>
                <a:prstClr val="white">
                  <a:alpha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92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9_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0_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20</Words>
  <Application>Microsoft Office PowerPoint</Application>
  <PresentationFormat>Apresentação na tela (4:3)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9_Tema do Office</vt:lpstr>
      <vt:lpstr>10_Tema do Office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Daniell Mesquita</dc:creator>
  <cp:lastModifiedBy>Daniell Mesquita</cp:lastModifiedBy>
  <cp:revision>2</cp:revision>
  <dcterms:created xsi:type="dcterms:W3CDTF">2014-08-16T18:20:39Z</dcterms:created>
  <dcterms:modified xsi:type="dcterms:W3CDTF">2014-08-16T18:51:47Z</dcterms:modified>
</cp:coreProperties>
</file>

<file path=docProps/thumbnail.jpeg>
</file>